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21"/>
  </p:notesMasterIdLst>
  <p:sldIdLst>
    <p:sldId id="256" r:id="rId2"/>
    <p:sldId id="260" r:id="rId3"/>
    <p:sldId id="257" r:id="rId4"/>
    <p:sldId id="258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63" r:id="rId15"/>
    <p:sldId id="264" r:id="rId16"/>
    <p:sldId id="262" r:id="rId17"/>
    <p:sldId id="259" r:id="rId18"/>
    <p:sldId id="261" r:id="rId19"/>
    <p:sldId id="265" r:id="rId20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36" d="100"/>
          <a:sy n="36" d="100"/>
        </p:scale>
        <p:origin x="248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수정 신" userId="09f356de41c1b712" providerId="LiveId" clId="{93122FF1-F0E4-48CB-85F8-0607A791BB8A}"/>
    <pc:docChg chg="custSel addSld delSld modSld">
      <pc:chgData name="수정 신" userId="09f356de41c1b712" providerId="LiveId" clId="{93122FF1-F0E4-48CB-85F8-0607A791BB8A}" dt="2024-02-23T09:08:52.592" v="168" actId="20577"/>
      <pc:docMkLst>
        <pc:docMk/>
      </pc:docMkLst>
      <pc:sldChg chg="modSp mod">
        <pc:chgData name="수정 신" userId="09f356de41c1b712" providerId="LiveId" clId="{93122FF1-F0E4-48CB-85F8-0607A791BB8A}" dt="2024-02-23T09:08:52.592" v="168" actId="20577"/>
        <pc:sldMkLst>
          <pc:docMk/>
          <pc:sldMk cId="165931029" sldId="260"/>
        </pc:sldMkLst>
        <pc:spChg chg="mod">
          <ac:chgData name="수정 신" userId="09f356de41c1b712" providerId="LiveId" clId="{93122FF1-F0E4-48CB-85F8-0607A791BB8A}" dt="2024-02-23T09:08:52.592" v="168" actId="20577"/>
          <ac:spMkLst>
            <pc:docMk/>
            <pc:sldMk cId="165931029" sldId="260"/>
            <ac:spMk id="4" creationId="{15423ED3-0CBE-23DE-19AF-B0059FABA61C}"/>
          </ac:spMkLst>
        </pc:spChg>
      </pc:sldChg>
      <pc:sldChg chg="addSp delSp modSp mod">
        <pc:chgData name="수정 신" userId="09f356de41c1b712" providerId="LiveId" clId="{93122FF1-F0E4-48CB-85F8-0607A791BB8A}" dt="2024-02-22T08:02:15.980" v="50" actId="1076"/>
        <pc:sldMkLst>
          <pc:docMk/>
          <pc:sldMk cId="3796612057" sldId="262"/>
        </pc:sldMkLst>
        <pc:graphicFrameChg chg="add mod">
          <ac:chgData name="수정 신" userId="09f356de41c1b712" providerId="LiveId" clId="{93122FF1-F0E4-48CB-85F8-0607A791BB8A}" dt="2024-02-22T08:01:59.519" v="43"/>
          <ac:graphicFrameMkLst>
            <pc:docMk/>
            <pc:sldMk cId="3796612057" sldId="262"/>
            <ac:graphicFrameMk id="3" creationId="{B5C23341-F7C2-DFE6-C951-5A98FBEC33CB}"/>
          </ac:graphicFrameMkLst>
        </pc:graphicFrameChg>
        <pc:picChg chg="add mod">
          <ac:chgData name="수정 신" userId="09f356de41c1b712" providerId="LiveId" clId="{93122FF1-F0E4-48CB-85F8-0607A791BB8A}" dt="2024-02-22T08:02:15.980" v="50" actId="1076"/>
          <ac:picMkLst>
            <pc:docMk/>
            <pc:sldMk cId="3796612057" sldId="262"/>
            <ac:picMk id="4" creationId="{B69ED188-50B7-AAD9-58A2-408ED7E03E40}"/>
          </ac:picMkLst>
        </pc:picChg>
        <pc:picChg chg="del">
          <ac:chgData name="수정 신" userId="09f356de41c1b712" providerId="LiveId" clId="{93122FF1-F0E4-48CB-85F8-0607A791BB8A}" dt="2024-02-22T08:01:58.667" v="42" actId="478"/>
          <ac:picMkLst>
            <pc:docMk/>
            <pc:sldMk cId="3796612057" sldId="262"/>
            <ac:picMk id="9" creationId="{DCF15819-81F3-D273-0EE9-F062640899A6}"/>
          </ac:picMkLst>
        </pc:picChg>
      </pc:sldChg>
      <pc:sldChg chg="addSp delSp modSp mod">
        <pc:chgData name="수정 신" userId="09f356de41c1b712" providerId="LiveId" clId="{93122FF1-F0E4-48CB-85F8-0607A791BB8A}" dt="2024-02-22T03:06:43.942" v="41" actId="1076"/>
        <pc:sldMkLst>
          <pc:docMk/>
          <pc:sldMk cId="2732357333" sldId="263"/>
        </pc:sldMkLst>
        <pc:graphicFrameChg chg="add mod">
          <ac:chgData name="수정 신" userId="09f356de41c1b712" providerId="LiveId" clId="{93122FF1-F0E4-48CB-85F8-0607A791BB8A}" dt="2024-02-22T03:04:51.088" v="1"/>
          <ac:graphicFrameMkLst>
            <pc:docMk/>
            <pc:sldMk cId="2732357333" sldId="263"/>
            <ac:graphicFrameMk id="2" creationId="{F9B26FAD-F340-8D9F-CB02-2C6225818D0E}"/>
          </ac:graphicFrameMkLst>
        </pc:graphicFrameChg>
        <pc:graphicFrameChg chg="add mod">
          <ac:chgData name="수정 신" userId="09f356de41c1b712" providerId="LiveId" clId="{93122FF1-F0E4-48CB-85F8-0607A791BB8A}" dt="2024-02-22T03:05:23.053" v="10"/>
          <ac:graphicFrameMkLst>
            <pc:docMk/>
            <pc:sldMk cId="2732357333" sldId="263"/>
            <ac:graphicFrameMk id="5" creationId="{14CD80B6-0230-854B-5404-55E3E15BEEEE}"/>
          </ac:graphicFrameMkLst>
        </pc:graphicFrameChg>
        <pc:graphicFrameChg chg="mod">
          <ac:chgData name="수정 신" userId="09f356de41c1b712" providerId="LiveId" clId="{93122FF1-F0E4-48CB-85F8-0607A791BB8A}" dt="2024-02-22T03:06:14.534" v="16" actId="14100"/>
          <ac:graphicFrameMkLst>
            <pc:docMk/>
            <pc:sldMk cId="2732357333" sldId="263"/>
            <ac:graphicFrameMk id="9" creationId="{69B9BFF8-C2E9-479B-A78C-D7D2228A80A1}"/>
          </ac:graphicFrameMkLst>
        </pc:graphicFrameChg>
        <pc:graphicFrameChg chg="add mod">
          <ac:chgData name="수정 신" userId="09f356de41c1b712" providerId="LiveId" clId="{93122FF1-F0E4-48CB-85F8-0607A791BB8A}" dt="2024-02-22T03:06:38.511" v="40" actId="1076"/>
          <ac:graphicFrameMkLst>
            <pc:docMk/>
            <pc:sldMk cId="2732357333" sldId="263"/>
            <ac:graphicFrameMk id="12" creationId="{69B9BFF8-C2E9-479B-A78C-D7D2228A80A1}"/>
          </ac:graphicFrameMkLst>
        </pc:graphicFrameChg>
        <pc:picChg chg="add del mod">
          <ac:chgData name="수정 신" userId="09f356de41c1b712" providerId="LiveId" clId="{93122FF1-F0E4-48CB-85F8-0607A791BB8A}" dt="2024-02-22T03:05:22.774" v="9" actId="478"/>
          <ac:picMkLst>
            <pc:docMk/>
            <pc:sldMk cId="2732357333" sldId="263"/>
            <ac:picMk id="3" creationId="{C5C3ED55-5001-EF1A-9A7E-E398D26DA969}"/>
          </ac:picMkLst>
        </pc:picChg>
        <pc:picChg chg="del">
          <ac:chgData name="수정 신" userId="09f356de41c1b712" providerId="LiveId" clId="{93122FF1-F0E4-48CB-85F8-0607A791BB8A}" dt="2024-02-22T03:04:50.629" v="0" actId="478"/>
          <ac:picMkLst>
            <pc:docMk/>
            <pc:sldMk cId="2732357333" sldId="263"/>
            <ac:picMk id="4" creationId="{CDB71CC2-66C2-BBA0-2427-526A5BF41549}"/>
          </ac:picMkLst>
        </pc:picChg>
        <pc:picChg chg="add mod">
          <ac:chgData name="수정 신" userId="09f356de41c1b712" providerId="LiveId" clId="{93122FF1-F0E4-48CB-85F8-0607A791BB8A}" dt="2024-02-22T03:06:43.942" v="41" actId="1076"/>
          <ac:picMkLst>
            <pc:docMk/>
            <pc:sldMk cId="2732357333" sldId="263"/>
            <ac:picMk id="6" creationId="{5A4A8EF2-8945-0C0C-55BD-20E7FB934860}"/>
          </ac:picMkLst>
        </pc:picChg>
      </pc:sldChg>
      <pc:sldChg chg="addSp delSp modSp new mod">
        <pc:chgData name="수정 신" userId="09f356de41c1b712" providerId="LiveId" clId="{93122FF1-F0E4-48CB-85F8-0607A791BB8A}" dt="2024-02-23T09:04:44.264" v="65" actId="1076"/>
        <pc:sldMkLst>
          <pc:docMk/>
          <pc:sldMk cId="837961746" sldId="266"/>
        </pc:sldMkLst>
        <pc:spChg chg="del">
          <ac:chgData name="수정 신" userId="09f356de41c1b712" providerId="LiveId" clId="{93122FF1-F0E4-48CB-85F8-0607A791BB8A}" dt="2024-02-23T09:03:48.510" v="52" actId="478"/>
          <ac:spMkLst>
            <pc:docMk/>
            <pc:sldMk cId="837961746" sldId="266"/>
            <ac:spMk id="2" creationId="{90736A63-354F-DDF7-C723-F59C7ADBD458}"/>
          </ac:spMkLst>
        </pc:spChg>
        <pc:spChg chg="del">
          <ac:chgData name="수정 신" userId="09f356de41c1b712" providerId="LiveId" clId="{93122FF1-F0E4-48CB-85F8-0607A791BB8A}" dt="2024-02-23T09:03:50.749" v="53" actId="478"/>
          <ac:spMkLst>
            <pc:docMk/>
            <pc:sldMk cId="837961746" sldId="266"/>
            <ac:spMk id="3" creationId="{3C60E5AD-7220-AAA2-E9C1-38BCBE00180D}"/>
          </ac:spMkLst>
        </pc:spChg>
        <pc:picChg chg="add mod">
          <ac:chgData name="수정 신" userId="09f356de41c1b712" providerId="LiveId" clId="{93122FF1-F0E4-48CB-85F8-0607A791BB8A}" dt="2024-02-23T09:04:44.264" v="65" actId="1076"/>
          <ac:picMkLst>
            <pc:docMk/>
            <pc:sldMk cId="837961746" sldId="266"/>
            <ac:picMk id="6" creationId="{380F9850-1D69-9A30-66C9-4E1B6A684143}"/>
          </ac:picMkLst>
        </pc:picChg>
      </pc:sldChg>
      <pc:sldChg chg="new del">
        <pc:chgData name="수정 신" userId="09f356de41c1b712" providerId="LiveId" clId="{93122FF1-F0E4-48CB-85F8-0607A791BB8A}" dt="2024-02-23T09:04:52.342" v="71" actId="47"/>
        <pc:sldMkLst>
          <pc:docMk/>
          <pc:sldMk cId="27152551" sldId="267"/>
        </pc:sldMkLst>
      </pc:sldChg>
      <pc:sldChg chg="addSp modSp add">
        <pc:chgData name="수정 신" userId="09f356de41c1b712" providerId="LiveId" clId="{93122FF1-F0E4-48CB-85F8-0607A791BB8A}" dt="2024-02-23T09:05:07.742" v="74"/>
        <pc:sldMkLst>
          <pc:docMk/>
          <pc:sldMk cId="4145918259" sldId="267"/>
        </pc:sldMkLst>
        <pc:picChg chg="add mod">
          <ac:chgData name="수정 신" userId="09f356de41c1b712" providerId="LiveId" clId="{93122FF1-F0E4-48CB-85F8-0607A791BB8A}" dt="2024-02-23T09:05:07.742" v="74"/>
          <ac:picMkLst>
            <pc:docMk/>
            <pc:sldMk cId="4145918259" sldId="267"/>
            <ac:picMk id="2" creationId="{928C47DD-B077-7E7F-10F6-6D8A7A40526E}"/>
          </ac:picMkLst>
        </pc:picChg>
        <pc:picChg chg="mod">
          <ac:chgData name="수정 신" userId="09f356de41c1b712" providerId="LiveId" clId="{93122FF1-F0E4-48CB-85F8-0607A791BB8A}" dt="2024-02-23T09:05:06.061" v="73" actId="14826"/>
          <ac:picMkLst>
            <pc:docMk/>
            <pc:sldMk cId="4145918259" sldId="267"/>
            <ac:picMk id="6" creationId="{1749AD36-C777-DDAC-F24E-62A553E86E05}"/>
          </ac:picMkLst>
        </pc:picChg>
      </pc:sldChg>
      <pc:sldChg chg="modSp add">
        <pc:chgData name="수정 신" userId="09f356de41c1b712" providerId="LiveId" clId="{93122FF1-F0E4-48CB-85F8-0607A791BB8A}" dt="2024-02-23T09:05:17.729" v="76" actId="14826"/>
        <pc:sldMkLst>
          <pc:docMk/>
          <pc:sldMk cId="280520655" sldId="268"/>
        </pc:sldMkLst>
        <pc:picChg chg="mod">
          <ac:chgData name="수정 신" userId="09f356de41c1b712" providerId="LiveId" clId="{93122FF1-F0E4-48CB-85F8-0607A791BB8A}" dt="2024-02-23T09:05:17.729" v="76" actId="14826"/>
          <ac:picMkLst>
            <pc:docMk/>
            <pc:sldMk cId="280520655" sldId="268"/>
            <ac:picMk id="6" creationId="{3D70379C-03AB-5EB0-CD05-286870FEFB5A}"/>
          </ac:picMkLst>
        </pc:picChg>
      </pc:sldChg>
      <pc:sldChg chg="new del">
        <pc:chgData name="수정 신" userId="09f356de41c1b712" providerId="LiveId" clId="{93122FF1-F0E4-48CB-85F8-0607A791BB8A}" dt="2024-02-23T09:04:48.322" v="66" actId="47"/>
        <pc:sldMkLst>
          <pc:docMk/>
          <pc:sldMk cId="3949029687" sldId="268"/>
        </pc:sldMkLst>
      </pc:sldChg>
      <pc:sldChg chg="modSp add">
        <pc:chgData name="수정 신" userId="09f356de41c1b712" providerId="LiveId" clId="{93122FF1-F0E4-48CB-85F8-0607A791BB8A}" dt="2024-02-23T09:05:27.678" v="78" actId="14826"/>
        <pc:sldMkLst>
          <pc:docMk/>
          <pc:sldMk cId="1182646566" sldId="269"/>
        </pc:sldMkLst>
        <pc:picChg chg="mod">
          <ac:chgData name="수정 신" userId="09f356de41c1b712" providerId="LiveId" clId="{93122FF1-F0E4-48CB-85F8-0607A791BB8A}" dt="2024-02-23T09:05:27.678" v="78" actId="14826"/>
          <ac:picMkLst>
            <pc:docMk/>
            <pc:sldMk cId="1182646566" sldId="269"/>
            <ac:picMk id="6" creationId="{98A14F1D-314C-9E80-183A-CBD47B4F7159}"/>
          </ac:picMkLst>
        </pc:picChg>
      </pc:sldChg>
      <pc:sldChg chg="new del">
        <pc:chgData name="수정 신" userId="09f356de41c1b712" providerId="LiveId" clId="{93122FF1-F0E4-48CB-85F8-0607A791BB8A}" dt="2024-02-23T09:04:49.369" v="67" actId="47"/>
        <pc:sldMkLst>
          <pc:docMk/>
          <pc:sldMk cId="3904812932" sldId="269"/>
        </pc:sldMkLst>
      </pc:sldChg>
      <pc:sldChg chg="modSp add">
        <pc:chgData name="수정 신" userId="09f356de41c1b712" providerId="LiveId" clId="{93122FF1-F0E4-48CB-85F8-0607A791BB8A}" dt="2024-02-23T09:05:37.203" v="80" actId="14826"/>
        <pc:sldMkLst>
          <pc:docMk/>
          <pc:sldMk cId="1771095087" sldId="270"/>
        </pc:sldMkLst>
        <pc:picChg chg="mod">
          <ac:chgData name="수정 신" userId="09f356de41c1b712" providerId="LiveId" clId="{93122FF1-F0E4-48CB-85F8-0607A791BB8A}" dt="2024-02-23T09:05:37.203" v="80" actId="14826"/>
          <ac:picMkLst>
            <pc:docMk/>
            <pc:sldMk cId="1771095087" sldId="270"/>
            <ac:picMk id="6" creationId="{852CE80C-ADB4-811C-C073-15959C075BE1}"/>
          </ac:picMkLst>
        </pc:picChg>
      </pc:sldChg>
      <pc:sldChg chg="new del">
        <pc:chgData name="수정 신" userId="09f356de41c1b712" providerId="LiveId" clId="{93122FF1-F0E4-48CB-85F8-0607A791BB8A}" dt="2024-02-23T09:04:50.080" v="68" actId="47"/>
        <pc:sldMkLst>
          <pc:docMk/>
          <pc:sldMk cId="4207689769" sldId="270"/>
        </pc:sldMkLst>
      </pc:sldChg>
      <pc:sldChg chg="new del">
        <pc:chgData name="수정 신" userId="09f356de41c1b712" providerId="LiveId" clId="{93122FF1-F0E4-48CB-85F8-0607A791BB8A}" dt="2024-02-23T09:04:50.707" v="69" actId="47"/>
        <pc:sldMkLst>
          <pc:docMk/>
          <pc:sldMk cId="3412916447" sldId="271"/>
        </pc:sldMkLst>
      </pc:sldChg>
      <pc:sldChg chg="modSp add">
        <pc:chgData name="수정 신" userId="09f356de41c1b712" providerId="LiveId" clId="{93122FF1-F0E4-48CB-85F8-0607A791BB8A}" dt="2024-02-23T09:05:46.503" v="82" actId="14826"/>
        <pc:sldMkLst>
          <pc:docMk/>
          <pc:sldMk cId="4214411583" sldId="271"/>
        </pc:sldMkLst>
        <pc:picChg chg="mod">
          <ac:chgData name="수정 신" userId="09f356de41c1b712" providerId="LiveId" clId="{93122FF1-F0E4-48CB-85F8-0607A791BB8A}" dt="2024-02-23T09:05:46.503" v="82" actId="14826"/>
          <ac:picMkLst>
            <pc:docMk/>
            <pc:sldMk cId="4214411583" sldId="271"/>
            <ac:picMk id="6" creationId="{694A1E2D-496D-5984-D243-DE548D6E4163}"/>
          </ac:picMkLst>
        </pc:picChg>
      </pc:sldChg>
      <pc:sldChg chg="new del">
        <pc:chgData name="수정 신" userId="09f356de41c1b712" providerId="LiveId" clId="{93122FF1-F0E4-48CB-85F8-0607A791BB8A}" dt="2024-02-23T09:04:51.494" v="70" actId="47"/>
        <pc:sldMkLst>
          <pc:docMk/>
          <pc:sldMk cId="1602051623" sldId="272"/>
        </pc:sldMkLst>
      </pc:sldChg>
      <pc:sldChg chg="modSp add">
        <pc:chgData name="수정 신" userId="09f356de41c1b712" providerId="LiveId" clId="{93122FF1-F0E4-48CB-85F8-0607A791BB8A}" dt="2024-02-23T09:06:08.366" v="85" actId="14826"/>
        <pc:sldMkLst>
          <pc:docMk/>
          <pc:sldMk cId="3082269370" sldId="272"/>
        </pc:sldMkLst>
        <pc:picChg chg="mod">
          <ac:chgData name="수정 신" userId="09f356de41c1b712" providerId="LiveId" clId="{93122FF1-F0E4-48CB-85F8-0607A791BB8A}" dt="2024-02-23T09:06:08.366" v="85" actId="14826"/>
          <ac:picMkLst>
            <pc:docMk/>
            <pc:sldMk cId="3082269370" sldId="272"/>
            <ac:picMk id="6" creationId="{683557AC-D32B-3715-1EAE-2657BF6410DC}"/>
          </ac:picMkLst>
        </pc:picChg>
      </pc:sldChg>
      <pc:sldChg chg="modSp add">
        <pc:chgData name="수정 신" userId="09f356de41c1b712" providerId="LiveId" clId="{93122FF1-F0E4-48CB-85F8-0607A791BB8A}" dt="2024-02-23T09:06:23.250" v="88" actId="14826"/>
        <pc:sldMkLst>
          <pc:docMk/>
          <pc:sldMk cId="1280894554" sldId="273"/>
        </pc:sldMkLst>
        <pc:picChg chg="mod">
          <ac:chgData name="수정 신" userId="09f356de41c1b712" providerId="LiveId" clId="{93122FF1-F0E4-48CB-85F8-0607A791BB8A}" dt="2024-02-23T09:06:23.250" v="88" actId="14826"/>
          <ac:picMkLst>
            <pc:docMk/>
            <pc:sldMk cId="1280894554" sldId="273"/>
            <ac:picMk id="6" creationId="{21A9DAB1-23BB-C4B7-EB5B-17C6D4092B36}"/>
          </ac:picMkLst>
        </pc:picChg>
      </pc:sldChg>
      <pc:sldChg chg="new del">
        <pc:chgData name="수정 신" userId="09f356de41c1b712" providerId="LiveId" clId="{93122FF1-F0E4-48CB-85F8-0607A791BB8A}" dt="2024-02-23T09:06:10.775" v="86" actId="47"/>
        <pc:sldMkLst>
          <pc:docMk/>
          <pc:sldMk cId="2880365096" sldId="273"/>
        </pc:sldMkLst>
      </pc:sldChg>
      <pc:sldChg chg="modSp add mod">
        <pc:chgData name="수정 신" userId="09f356de41c1b712" providerId="LiveId" clId="{93122FF1-F0E4-48CB-85F8-0607A791BB8A}" dt="2024-02-23T09:06:45.833" v="92" actId="1076"/>
        <pc:sldMkLst>
          <pc:docMk/>
          <pc:sldMk cId="1353770339" sldId="274"/>
        </pc:sldMkLst>
        <pc:picChg chg="mod">
          <ac:chgData name="수정 신" userId="09f356de41c1b712" providerId="LiveId" clId="{93122FF1-F0E4-48CB-85F8-0607A791BB8A}" dt="2024-02-23T09:06:45.833" v="92" actId="1076"/>
          <ac:picMkLst>
            <pc:docMk/>
            <pc:sldMk cId="1353770339" sldId="274"/>
            <ac:picMk id="6" creationId="{28C464D2-8FD6-0AA4-0633-05A51ECB0627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jlyn\Desktop\&#52509;&#54924;&#51088;&#47308;(&#44208;&#49328;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09f356de41c1b712/&#48148;&#53461;%20&#54868;&#47732;/&#52509;&#54924;&#51088;&#47308;(2024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09f356de41c1b712/&#48148;&#53461;%20&#54868;&#47732;/&#52509;&#54924;&#51088;&#47308;(2024)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jlyn\Desktop\2023&#45380;%20&#50696;&#49328;&#50504;&#54364;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54924;&#51032;\&#44208;&#49328;&amp;&#50696;&#49328;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54924;&#51032;\&#44208;&#49328;&amp;&#50696;&#49328;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54924;&#51032;\&#44208;&#49328;&amp;&#50696;&#49328;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2022</a:t>
            </a:r>
            <a:r>
              <a:rPr lang="ko-KR"/>
              <a:t>년 세입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2023</a:t>
            </a:r>
            <a:r>
              <a:rPr lang="ko-KR"/>
              <a:t>년 세입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2094-4275-AA72-E76F075BF59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2094-4275-AA72-E76F075BF59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2094-4275-AA72-E76F075BF59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2094-4275-AA72-E76F075BF59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2094-4275-AA72-E76F075BF591}"/>
              </c:ext>
            </c:extLst>
          </c:dPt>
          <c:dLbls>
            <c:dLbl>
              <c:idx val="0"/>
              <c:layout>
                <c:manualLayout>
                  <c:x val="-2.5542784163474757E-3"/>
                  <c:y val="4.990019960079840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4303959131545338"/>
                      <c:h val="7.747837658017298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094-4275-AA72-E76F075BF591}"/>
                </c:ext>
              </c:extLst>
            </c:dLbl>
            <c:dLbl>
              <c:idx val="1"/>
              <c:layout>
                <c:manualLayout>
                  <c:x val="0"/>
                  <c:y val="-3.3266799733865601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094-4275-AA72-E76F075BF591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2094-4275-AA72-E76F075BF591}"/>
                </c:ext>
              </c:extLst>
            </c:dLbl>
            <c:dLbl>
              <c:idx val="3"/>
              <c:layout>
                <c:manualLayout>
                  <c:x val="-0.13920817369093233"/>
                  <c:y val="-3.4694469519536142E-1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0395913154533843"/>
                      <c:h val="9.174983366600132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2094-4275-AA72-E76F075BF591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9-2094-4275-AA72-E76F075BF591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'[총회자료(2024).xlsx]Sheet2'!$H$4:$H$8</c:f>
              <c:strCache>
                <c:ptCount val="5"/>
                <c:pt idx="0">
                  <c:v>일반후원금</c:v>
                </c:pt>
                <c:pt idx="1">
                  <c:v>해피빈후원금</c:v>
                </c:pt>
                <c:pt idx="2">
                  <c:v>정기후원회비</c:v>
                </c:pt>
                <c:pt idx="3">
                  <c:v>나이스페이먼츠후원금</c:v>
                </c:pt>
                <c:pt idx="4">
                  <c:v>카카오페이</c:v>
                </c:pt>
              </c:strCache>
            </c:strRef>
          </c:cat>
          <c:val>
            <c:numRef>
              <c:f>'[총회자료(2024).xlsx]Sheet2'!$I$4:$I$8</c:f>
              <c:numCache>
                <c:formatCode>#,##0</c:formatCode>
                <c:ptCount val="5"/>
                <c:pt idx="0">
                  <c:v>20117151</c:v>
                </c:pt>
                <c:pt idx="1">
                  <c:v>141080400</c:v>
                </c:pt>
                <c:pt idx="2">
                  <c:v>109728460</c:v>
                </c:pt>
                <c:pt idx="3">
                  <c:v>11997547</c:v>
                </c:pt>
                <c:pt idx="4">
                  <c:v>997429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2094-4275-AA72-E76F075BF591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2023</a:t>
            </a:r>
            <a:r>
              <a:rPr lang="ko-KR"/>
              <a:t>년 지출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0.25788940175581498"/>
          <c:y val="0.18558531221146765"/>
          <c:w val="0.54041532164801243"/>
          <c:h val="0.69687944145321756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7C8E-4DB2-8650-38DD8AE82DA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7C8E-4DB2-8650-38DD8AE82DA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7C8E-4DB2-8650-38DD8AE82DA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7C8E-4DB2-8650-38DD8AE82DAF}"/>
              </c:ext>
            </c:extLst>
          </c:dPt>
          <c:dLbls>
            <c:dLbl>
              <c:idx val="0"/>
              <c:layout>
                <c:manualLayout>
                  <c:x val="0"/>
                  <c:y val="-3.2938076416337285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C8E-4DB2-8650-38DD8AE82DAF}"/>
                </c:ext>
              </c:extLst>
            </c:dLbl>
            <c:dLbl>
              <c:idx val="1"/>
              <c:layout>
                <c:manualLayout>
                  <c:x val="7.6628352490420515E-3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C8E-4DB2-8650-38DD8AE82DAF}"/>
                </c:ext>
              </c:extLst>
            </c:dLbl>
            <c:dLbl>
              <c:idx val="2"/>
              <c:layout>
                <c:manualLayout>
                  <c:x val="-2.2988505747126436E-2"/>
                  <c:y val="-1.2077155169663234E-1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C8E-4DB2-8650-38DD8AE82DAF}"/>
                </c:ext>
              </c:extLst>
            </c:dLbl>
            <c:dLbl>
              <c:idx val="3"/>
              <c:layout>
                <c:manualLayout>
                  <c:x val="-1.0217113665389538E-2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C8E-4DB2-8650-38DD8AE82DAF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'[총회자료(2024).xlsx]Sheet2'!$H$10:$H$13</c:f>
              <c:strCache>
                <c:ptCount val="4"/>
                <c:pt idx="0">
                  <c:v>인건비</c:v>
                </c:pt>
                <c:pt idx="1">
                  <c:v>임대관리비</c:v>
                </c:pt>
                <c:pt idx="2">
                  <c:v>운영관리비</c:v>
                </c:pt>
                <c:pt idx="3">
                  <c:v>목적사업</c:v>
                </c:pt>
              </c:strCache>
            </c:strRef>
          </c:cat>
          <c:val>
            <c:numRef>
              <c:f>'[총회자료(2024).xlsx]Sheet2'!$I$10:$I$13</c:f>
              <c:numCache>
                <c:formatCode>#,##0</c:formatCode>
                <c:ptCount val="4"/>
                <c:pt idx="0">
                  <c:v>114540270</c:v>
                </c:pt>
                <c:pt idx="1">
                  <c:v>44032681</c:v>
                </c:pt>
                <c:pt idx="2">
                  <c:v>69002357</c:v>
                </c:pt>
                <c:pt idx="3">
                  <c:v>122701050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C8E-4DB2-8650-38DD8AE82DAF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2023</a:t>
            </a:r>
            <a:r>
              <a:rPr lang="ko-KR"/>
              <a:t>년 지출 예산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ko-KR"/>
              <a:t>2024</a:t>
            </a:r>
            <a:r>
              <a:rPr lang="ko-KR" altLang="en-US"/>
              <a:t>년 세입 예산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ko-KR"/>
              <a:t>2024</a:t>
            </a:r>
            <a:r>
              <a:rPr lang="ko-KR" altLang="en-US"/>
              <a:t>년 지출 예산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B426-46CF-A9AB-B490DAF6E21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B426-46CF-A9AB-B490DAF6E21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B426-46CF-A9AB-B490DAF6E21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B426-46CF-A9AB-B490DAF6E217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B426-46CF-A9AB-B490DAF6E217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B426-46CF-A9AB-B490DAF6E217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B426-46CF-A9AB-B490DAF6E217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7-B426-46CF-A9AB-B490DAF6E217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Sheet1!$I$89:$I$92</c:f>
              <c:strCache>
                <c:ptCount val="4"/>
                <c:pt idx="0">
                  <c:v>인건비</c:v>
                </c:pt>
                <c:pt idx="1">
                  <c:v>임대관리비</c:v>
                </c:pt>
                <c:pt idx="2">
                  <c:v>운영관리비</c:v>
                </c:pt>
                <c:pt idx="3">
                  <c:v>목적사업</c:v>
                </c:pt>
              </c:strCache>
            </c:strRef>
          </c:cat>
          <c:val>
            <c:numRef>
              <c:f>Sheet1!$J$89:$J$92</c:f>
              <c:numCache>
                <c:formatCode>#,##0</c:formatCode>
                <c:ptCount val="4"/>
                <c:pt idx="0">
                  <c:v>93000000</c:v>
                </c:pt>
                <c:pt idx="1">
                  <c:v>23500000</c:v>
                </c:pt>
                <c:pt idx="2">
                  <c:v>50500000</c:v>
                </c:pt>
                <c:pt idx="3">
                  <c:v>233000000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426-46CF-A9AB-B490DAF6E217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ko-KR"/>
              <a:t>2024</a:t>
            </a:r>
            <a:r>
              <a:rPr lang="ko-KR" altLang="en-US"/>
              <a:t>년 세입 예산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7378-4105-BF93-B1EB4FFB03F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7378-4105-BF93-B1EB4FFB03F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7378-4105-BF93-B1EB4FFB03F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7378-4105-BF93-B1EB4FFB03F7}"/>
              </c:ext>
            </c:extLst>
          </c:dPt>
          <c:dLbls>
            <c:dLbl>
              <c:idx val="0"/>
              <c:layout>
                <c:manualLayout>
                  <c:x val="0.11441647597253995"/>
                  <c:y val="5.012531328320798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378-4105-BF93-B1EB4FFB03F7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7378-4105-BF93-B1EB4FFB03F7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7378-4105-BF93-B1EB4FFB03F7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7-7378-4105-BF93-B1EB4FFB03F7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Sheet1!$I$84:$I$87</c:f>
              <c:strCache>
                <c:ptCount val="4"/>
                <c:pt idx="0">
                  <c:v>일반후원금</c:v>
                </c:pt>
                <c:pt idx="1">
                  <c:v>해피빈후원금</c:v>
                </c:pt>
                <c:pt idx="2">
                  <c:v>나이스페이먼츠</c:v>
                </c:pt>
                <c:pt idx="3">
                  <c:v>정기후원회비</c:v>
                </c:pt>
              </c:strCache>
            </c:strRef>
          </c:cat>
          <c:val>
            <c:numRef>
              <c:f>Sheet1!$J$84:$J$87</c:f>
              <c:numCache>
                <c:formatCode>#,##0</c:formatCode>
                <c:ptCount val="4"/>
                <c:pt idx="0">
                  <c:v>20000000</c:v>
                </c:pt>
                <c:pt idx="1">
                  <c:v>220000000</c:v>
                </c:pt>
                <c:pt idx="2">
                  <c:v>30000000</c:v>
                </c:pt>
                <c:pt idx="3">
                  <c:v>150000000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378-4105-BF93-B1EB4FFB03F7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E1A7F1-1448-48FA-A8E4-70503609A500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3B60D-0AB9-4226-84DD-AB0D95BFC9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4628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FF740-E7FF-4409-8CE6-3EBEAFAD4D9D}" type="datetime1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5992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D222C-881A-4D3C-ADC1-9F056D3C5A53}" type="datetime1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116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E68D-501A-439C-A4E7-4914ACDBF16B}" type="datetime1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4945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E29EF-702D-4240-8050-7EA10A15B89D}" type="datetime1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3984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8EE49-B009-4236-A3B6-08587B2D62D0}" type="datetime1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1251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31894-2B60-49B0-8EB2-31BC2CB74350}" type="datetime1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4782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1EF91-6CD6-4A9E-95FF-FD414E1A0BA8}" type="datetime1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698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F10DA-C781-465F-B957-D0C71A9CD902}" type="datetime1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7844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14F9E-0364-48C0-94CF-4F83B5597420}" type="datetime1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595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8AFB1-0097-48E9-A71C-41874F66E02E}" type="datetime1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4154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FA5B-702A-4432-9530-514314EF731D}" type="datetime1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194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5C8E8-96D0-42EC-80D1-92B65F563006}" type="datetime1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00493-CAD2-4857-8EFD-63CA3BC363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5372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7.xml"/><Relationship Id="rId5" Type="http://schemas.openxmlformats.org/officeDocument/2006/relationships/image" Target="../media/image14.emf"/><Relationship Id="rId4" Type="http://schemas.openxmlformats.org/officeDocument/2006/relationships/chart" Target="../charts/char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689B30-9039-1CB9-61D9-E117809EE5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56708" y="3685632"/>
            <a:ext cx="12248708" cy="1509822"/>
          </a:xfrm>
        </p:spPr>
        <p:txBody>
          <a:bodyPr>
            <a:normAutofit/>
          </a:bodyPr>
          <a:lstStyle/>
          <a:p>
            <a:r>
              <a:rPr lang="en-US" altLang="ko-KR" sz="7200" b="1" spc="600" dirty="0">
                <a:latin typeface="마루 부리 굵은" panose="020B0600000101010101" pitchFamily="50" charset="-127"/>
                <a:ea typeface="마루 부리 굵은" panose="020B0600000101010101" pitchFamily="50" charset="-127"/>
              </a:rPr>
              <a:t>2024</a:t>
            </a:r>
            <a:r>
              <a:rPr lang="ko-KR" altLang="en-US" sz="7200" b="1" spc="600" dirty="0">
                <a:latin typeface="마루 부리 굵은" panose="020B0600000101010101" pitchFamily="50" charset="-127"/>
                <a:ea typeface="마루 부리 굵은" panose="020B0600000101010101" pitchFamily="50" charset="-127"/>
              </a:rPr>
              <a:t>년 정기 총회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E1E253F-4E3D-32D6-01A6-1EF23FE19D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16532" y="13401662"/>
            <a:ext cx="5958936" cy="9165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9C08F6B-0782-345D-FFCD-12C7F91716CD}"/>
              </a:ext>
            </a:extLst>
          </p:cNvPr>
          <p:cNvSpPr txBox="1"/>
          <p:nvPr/>
        </p:nvSpPr>
        <p:spPr>
          <a:xfrm>
            <a:off x="3297842" y="6121129"/>
            <a:ext cx="8422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spc="300" dirty="0">
                <a:latin typeface="+mn-ea"/>
              </a:rPr>
              <a:t>개최일시 </a:t>
            </a:r>
            <a:r>
              <a:rPr lang="en-US" altLang="ko-KR" sz="2400" b="1" spc="300" dirty="0">
                <a:latin typeface="+mn-ea"/>
              </a:rPr>
              <a:t>: 2024</a:t>
            </a:r>
            <a:r>
              <a:rPr lang="ko-KR" altLang="en-US" sz="2400" b="1" spc="300" dirty="0">
                <a:latin typeface="+mn-ea"/>
              </a:rPr>
              <a:t>년 </a:t>
            </a:r>
            <a:r>
              <a:rPr lang="en-US" altLang="ko-KR" sz="2400" b="1" spc="300" dirty="0">
                <a:latin typeface="+mn-ea"/>
              </a:rPr>
              <a:t>02</a:t>
            </a:r>
            <a:r>
              <a:rPr lang="ko-KR" altLang="en-US" sz="2400" b="1" spc="300" dirty="0">
                <a:latin typeface="+mn-ea"/>
              </a:rPr>
              <a:t>월 </a:t>
            </a:r>
            <a:r>
              <a:rPr lang="en-US" altLang="ko-KR" sz="2400" b="1" spc="300" dirty="0">
                <a:latin typeface="+mn-ea"/>
              </a:rPr>
              <a:t>23</a:t>
            </a:r>
            <a:r>
              <a:rPr lang="ko-KR" altLang="en-US" sz="2400" b="1" spc="300" dirty="0">
                <a:latin typeface="+mn-ea"/>
              </a:rPr>
              <a:t>일 </a:t>
            </a:r>
            <a:r>
              <a:rPr lang="en-US" altLang="ko-KR" sz="2400" b="1" spc="300" dirty="0">
                <a:latin typeface="+mn-ea"/>
              </a:rPr>
              <a:t>20</a:t>
            </a:r>
            <a:r>
              <a:rPr lang="ko-KR" altLang="en-US" sz="2400" b="1" spc="300" dirty="0">
                <a:latin typeface="+mn-ea"/>
              </a:rPr>
              <a:t>시</a:t>
            </a:r>
          </a:p>
        </p:txBody>
      </p:sp>
    </p:spTree>
    <p:extLst>
      <p:ext uri="{BB962C8B-B14F-4D97-AF65-F5344CB8AC3E}">
        <p14:creationId xmlns:p14="http://schemas.microsoft.com/office/powerpoint/2010/main" val="1822691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D8E27D-A898-DC02-C35B-2796A9605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b="1" dirty="0"/>
              <a:t>목 차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23ED3-0CBE-23DE-19AF-B0059FABA61C}"/>
              </a:ext>
            </a:extLst>
          </p:cNvPr>
          <p:cNvSpPr txBox="1"/>
          <p:nvPr/>
        </p:nvSpPr>
        <p:spPr>
          <a:xfrm>
            <a:off x="1188013" y="5137440"/>
            <a:ext cx="9815974" cy="8799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3200" dirty="0">
                <a:latin typeface="+mn-ea"/>
              </a:rPr>
              <a:t>2023</a:t>
            </a:r>
            <a:r>
              <a:rPr lang="ko-KR" altLang="en-US" sz="3200" dirty="0">
                <a:latin typeface="+mn-ea"/>
              </a:rPr>
              <a:t>년 총 결산 정리</a:t>
            </a:r>
            <a:r>
              <a:rPr lang="en-US" altLang="ko-KR" sz="3200" dirty="0">
                <a:latin typeface="+mn-ea"/>
              </a:rPr>
              <a:t>							∙ ∙ ∙ ∙ ∙ ∙ ∙   3p</a:t>
            </a:r>
          </a:p>
          <a:p>
            <a:pPr>
              <a:lnSpc>
                <a:spcPct val="200000"/>
              </a:lnSpc>
            </a:pPr>
            <a:r>
              <a:rPr lang="en-US" altLang="ko-KR" sz="3200" dirty="0">
                <a:latin typeface="+mn-ea"/>
              </a:rPr>
              <a:t>2023</a:t>
            </a:r>
            <a:r>
              <a:rPr lang="ko-KR" altLang="en-US" sz="3200" dirty="0">
                <a:latin typeface="+mn-ea"/>
              </a:rPr>
              <a:t>년 지출 세부내역</a:t>
            </a:r>
            <a:r>
              <a:rPr lang="en-US" altLang="ko-KR" sz="3200" dirty="0">
                <a:latin typeface="+mn-ea"/>
              </a:rPr>
              <a:t>						   ∙ ∙ ∙ ∙ ∙ ∙ ∙   4p</a:t>
            </a:r>
          </a:p>
          <a:p>
            <a:pPr>
              <a:lnSpc>
                <a:spcPct val="200000"/>
              </a:lnSpc>
            </a:pPr>
            <a:r>
              <a:rPr lang="en-US" altLang="ko-KR" sz="3200" dirty="0">
                <a:latin typeface="+mn-ea"/>
              </a:rPr>
              <a:t>2024</a:t>
            </a:r>
            <a:r>
              <a:rPr lang="ko-KR" altLang="en-US" sz="3200" dirty="0">
                <a:latin typeface="+mn-ea"/>
              </a:rPr>
              <a:t>년 예산안</a:t>
            </a:r>
            <a:r>
              <a:rPr lang="en-US" altLang="ko-KR" sz="3200" dirty="0">
                <a:latin typeface="+mn-ea"/>
              </a:rPr>
              <a:t>									    ∙ ∙ ∙ ∙ ∙ ∙   14p</a:t>
            </a:r>
          </a:p>
          <a:p>
            <a:pPr>
              <a:lnSpc>
                <a:spcPct val="200000"/>
              </a:lnSpc>
            </a:pPr>
            <a:r>
              <a:rPr lang="en-US" altLang="ko-KR" sz="3200" dirty="0">
                <a:latin typeface="+mn-ea"/>
              </a:rPr>
              <a:t>2024</a:t>
            </a:r>
            <a:r>
              <a:rPr lang="ko-KR" altLang="en-US" sz="3200" dirty="0">
                <a:latin typeface="+mn-ea"/>
              </a:rPr>
              <a:t>년 예산 세부내역</a:t>
            </a:r>
            <a:r>
              <a:rPr lang="en-US" altLang="ko-KR" sz="3200" dirty="0">
                <a:latin typeface="+mn-ea"/>
              </a:rPr>
              <a:t>							∙ ∙ ∙ ∙ ∙ ∙   15p</a:t>
            </a:r>
          </a:p>
          <a:p>
            <a:pPr>
              <a:lnSpc>
                <a:spcPct val="200000"/>
              </a:lnSpc>
            </a:pPr>
            <a:r>
              <a:rPr lang="en-US" altLang="ko-KR" sz="3200" dirty="0">
                <a:latin typeface="+mn-ea"/>
              </a:rPr>
              <a:t>2023</a:t>
            </a:r>
            <a:r>
              <a:rPr lang="ko-KR" altLang="en-US" sz="3200" dirty="0">
                <a:latin typeface="+mn-ea"/>
              </a:rPr>
              <a:t>년 쉼터 </a:t>
            </a:r>
            <a:r>
              <a:rPr lang="ko-KR" altLang="en-US" sz="3200" dirty="0" err="1">
                <a:latin typeface="+mn-ea"/>
              </a:rPr>
              <a:t>입퇴소</a:t>
            </a:r>
            <a:r>
              <a:rPr lang="ko-KR" altLang="en-US" sz="3200" dirty="0">
                <a:latin typeface="+mn-ea"/>
              </a:rPr>
              <a:t> 내용</a:t>
            </a:r>
            <a:r>
              <a:rPr lang="en-US" altLang="ko-KR" sz="3200" dirty="0">
                <a:latin typeface="+mn-ea"/>
              </a:rPr>
              <a:t>					∙ ∙ ∙ ∙ ∙ ∙ ∙  16p</a:t>
            </a:r>
            <a:endParaRPr lang="ko-KR" altLang="en-US" sz="320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3200" dirty="0">
                <a:latin typeface="+mn-ea"/>
              </a:rPr>
              <a:t>2023</a:t>
            </a:r>
            <a:r>
              <a:rPr lang="ko-KR" altLang="en-US" sz="3200" dirty="0">
                <a:latin typeface="+mn-ea"/>
              </a:rPr>
              <a:t>년 구조 및 외부 활동 내역</a:t>
            </a:r>
            <a:r>
              <a:rPr lang="en-US" altLang="ko-KR" sz="3200" dirty="0">
                <a:latin typeface="+mn-ea"/>
              </a:rPr>
              <a:t>		  	 ∙ ∙ ∙ ∙ ∙ ∙   18p</a:t>
            </a:r>
          </a:p>
          <a:p>
            <a:pPr>
              <a:lnSpc>
                <a:spcPct val="200000"/>
              </a:lnSpc>
            </a:pPr>
            <a:r>
              <a:rPr lang="en-US" altLang="ko-KR" sz="3200" dirty="0">
                <a:latin typeface="+mn-ea"/>
              </a:rPr>
              <a:t>2023</a:t>
            </a:r>
            <a:r>
              <a:rPr lang="ko-KR" altLang="en-US" sz="3200" dirty="0">
                <a:latin typeface="+mn-ea"/>
              </a:rPr>
              <a:t>년 수술 및 </a:t>
            </a:r>
            <a:r>
              <a:rPr lang="ko-KR" altLang="en-US" sz="3200" dirty="0" err="1">
                <a:latin typeface="+mn-ea"/>
              </a:rPr>
              <a:t>사상충</a:t>
            </a:r>
            <a:r>
              <a:rPr lang="ko-KR" altLang="en-US" sz="3200" dirty="0">
                <a:latin typeface="+mn-ea"/>
              </a:rPr>
              <a:t> 치료</a:t>
            </a:r>
            <a:r>
              <a:rPr lang="en-US" altLang="ko-KR" sz="3200" dirty="0">
                <a:latin typeface="+mn-ea"/>
              </a:rPr>
              <a:t>			  	 ∙ ∙ ∙ ∙ ∙ ∙  19p</a:t>
            </a:r>
          </a:p>
          <a:p>
            <a:pPr>
              <a:lnSpc>
                <a:spcPct val="200000"/>
              </a:lnSpc>
            </a:pPr>
            <a:r>
              <a:rPr lang="en-US" altLang="ko-KR" sz="3200" dirty="0">
                <a:latin typeface="+mn-ea"/>
              </a:rPr>
              <a:t>2023</a:t>
            </a:r>
            <a:r>
              <a:rPr lang="ko-KR" altLang="en-US" sz="3200" dirty="0">
                <a:latin typeface="+mn-ea"/>
              </a:rPr>
              <a:t>년 기타 활동 내역</a:t>
            </a:r>
            <a:r>
              <a:rPr lang="en-US" altLang="ko-KR" sz="3200" dirty="0">
                <a:latin typeface="+mn-ea"/>
              </a:rPr>
              <a:t> 					    ∙ ∙ ∙ ∙ ∙ ∙   20p</a:t>
            </a:r>
          </a:p>
          <a:p>
            <a:pPr>
              <a:lnSpc>
                <a:spcPct val="200000"/>
              </a:lnSpc>
            </a:pPr>
            <a:endParaRPr lang="en-US" altLang="ko-KR" sz="3200" dirty="0">
              <a:latin typeface="+mn-ea"/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112F315-CDB3-3714-79C5-1ABD5236C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931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차트 16">
            <a:extLst>
              <a:ext uri="{FF2B5EF4-FFF2-40B4-BE49-F238E27FC236}">
                <a16:creationId xmlns:a16="http://schemas.microsoft.com/office/drawing/2014/main" id="{175E8576-A449-8762-5119-F2456793F8C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8042186"/>
              </p:ext>
            </p:extLst>
          </p:nvPr>
        </p:nvGraphicFramePr>
        <p:xfrm>
          <a:off x="-510921" y="10303100"/>
          <a:ext cx="7631049" cy="5539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0265024E-5EE7-BABF-E5E9-AD61D4DA81B3}"/>
              </a:ext>
            </a:extLst>
          </p:cNvPr>
          <p:cNvSpPr txBox="1"/>
          <p:nvPr/>
        </p:nvSpPr>
        <p:spPr>
          <a:xfrm>
            <a:off x="3599964" y="1448197"/>
            <a:ext cx="49920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>
                <a:latin typeface="+mj-ea"/>
                <a:ea typeface="+mj-ea"/>
              </a:rPr>
              <a:t>2023</a:t>
            </a:r>
            <a:r>
              <a:rPr lang="ko-KR" altLang="en-US" sz="4000" b="1" dirty="0">
                <a:latin typeface="+mj-ea"/>
                <a:ea typeface="+mj-ea"/>
              </a:rPr>
              <a:t>년 총 결산 정리</a:t>
            </a:r>
          </a:p>
        </p:txBody>
      </p:sp>
      <p:sp>
        <p:nvSpPr>
          <p:cNvPr id="22" name="슬라이드 번호 개체 틀 21">
            <a:extLst>
              <a:ext uri="{FF2B5EF4-FFF2-40B4-BE49-F238E27FC236}">
                <a16:creationId xmlns:a16="http://schemas.microsoft.com/office/drawing/2014/main" id="{4459531A-3A74-6208-D8EC-D2CBE6EB8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3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1B9E896-5E68-007E-2649-D790C6E7B8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204" y="3550030"/>
            <a:ext cx="5251438" cy="532943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6F296FA5-0958-0256-C84F-E8BC6CD2F7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8219" y="3550030"/>
            <a:ext cx="5514272" cy="4066461"/>
          </a:xfrm>
          <a:prstGeom prst="rect">
            <a:avLst/>
          </a:prstGeom>
        </p:spPr>
      </p:pic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175E8576-A449-8762-5119-F2456793F8C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2438095"/>
              </p:ext>
            </p:extLst>
          </p:nvPr>
        </p:nvGraphicFramePr>
        <p:xfrm>
          <a:off x="575204" y="10089094"/>
          <a:ext cx="6437416" cy="5147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차트 7">
            <a:extLst>
              <a:ext uri="{FF2B5EF4-FFF2-40B4-BE49-F238E27FC236}">
                <a16:creationId xmlns:a16="http://schemas.microsoft.com/office/drawing/2014/main" id="{5052452C-7AB9-4E21-4156-89A5B709E8A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51094564"/>
              </p:ext>
            </p:extLst>
          </p:nvPr>
        </p:nvGraphicFramePr>
        <p:xfrm>
          <a:off x="5197966" y="9696500"/>
          <a:ext cx="7454778" cy="5539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929018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0BE6A0-3B67-A20A-7DEA-5AF97CD66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5694" y="1022757"/>
            <a:ext cx="5420612" cy="1016663"/>
          </a:xfrm>
        </p:spPr>
        <p:txBody>
          <a:bodyPr>
            <a:normAutofit/>
          </a:bodyPr>
          <a:lstStyle/>
          <a:p>
            <a:r>
              <a:rPr lang="en-US" altLang="ko-KR" sz="4000" b="1" dirty="0">
                <a:latin typeface="+mj-ea"/>
              </a:rPr>
              <a:t>2023</a:t>
            </a:r>
            <a:r>
              <a:rPr lang="ko-KR" altLang="en-US" sz="4000" b="1" dirty="0">
                <a:latin typeface="+mj-ea"/>
              </a:rPr>
              <a:t>년 지출 세부내역</a:t>
            </a:r>
          </a:p>
        </p:txBody>
      </p:sp>
      <p:sp>
        <p:nvSpPr>
          <p:cNvPr id="8" name="슬라이드 번호 개체 틀 7">
            <a:extLst>
              <a:ext uri="{FF2B5EF4-FFF2-40B4-BE49-F238E27FC236}">
                <a16:creationId xmlns:a16="http://schemas.microsoft.com/office/drawing/2014/main" id="{0726D037-4785-4B79-93A4-5B2FE0247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4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F1693AD-B7D4-5238-A209-55B8D2F6B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082" y="2775697"/>
            <a:ext cx="9430118" cy="12457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181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381AC04-3DE4-43FA-E043-FF3D463C2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5</a:t>
            </a:fld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80F9850-1D69-9A30-66C9-4E1B6A6841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779" y="1437418"/>
            <a:ext cx="9234696" cy="1397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961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70C8A5-9C09-83C9-C7DB-9977DE4453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235EA3D-EFC6-2484-AC28-1AC90F6E0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6</a:t>
            </a:fld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1749AD36-C777-DDAC-F24E-62A553E86E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01243" y="1437418"/>
            <a:ext cx="8695767" cy="1397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918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28790F-6DA8-A006-9C60-F10BD90C8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A98089E-8D85-EF48-3C6B-B211CBA25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7</a:t>
            </a:fld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D70379C-03AB-5EB0-CD05-286870FEF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01243" y="1437418"/>
            <a:ext cx="8695767" cy="1397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20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E534C-95DF-AD1E-5C8B-49DC61BF6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A31F270-1129-F3F6-EB15-2BC0DA3E5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8</a:t>
            </a:fld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98A14F1D-314C-9E80-183A-CBD47B4F71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01243" y="1437418"/>
            <a:ext cx="8695766" cy="1397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646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61F837-9308-8E77-5FFC-0FE216BE1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74AF01B-006E-FEA8-AB59-C76306103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9</a:t>
            </a:fld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52CE80C-ADB4-811C-C073-15959C075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01243" y="1437419"/>
            <a:ext cx="8695766" cy="13971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095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31A06D-6568-4FB8-0D37-E6FDEA91AD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4551ADD-EE9D-974A-23D3-CD7DE80C8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10</a:t>
            </a:fld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94A1E2D-496D-5984-D243-DE548D6E41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01243" y="1437419"/>
            <a:ext cx="8695765" cy="13971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411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601864-5C5B-B5AF-0163-BC72ABFB4B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5E0032F-8316-9F5F-F4DB-B2BB67E9E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11</a:t>
            </a:fld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83557AC-D32B-3715-1EAE-2657BF6410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01243" y="1437419"/>
            <a:ext cx="8695765" cy="1397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2693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CB607A-1B30-8EDF-0CEC-73AA942B2B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1DA6540-77BE-BCB5-8556-55ACAD04A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12</a:t>
            </a:fld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1A9DAB1-23BB-C4B7-EB5B-17C6D4092B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01243" y="1437419"/>
            <a:ext cx="8695764" cy="1397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8945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74814F-9841-5393-EF61-ED477B451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AE927F9-4B6A-1309-841D-6C09D06C0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13</a:t>
            </a:fld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8C464D2-8FD6-0AA4-0633-05A51ECB0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48118" y="1494663"/>
            <a:ext cx="8695764" cy="6633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7703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EF799A06-AF11-4831-9BFC-D7BEBD20932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9991010"/>
              </p:ext>
            </p:extLst>
          </p:nvPr>
        </p:nvGraphicFramePr>
        <p:xfrm>
          <a:off x="5727405" y="10744256"/>
          <a:ext cx="5994680" cy="48163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제목 1">
            <a:extLst>
              <a:ext uri="{FF2B5EF4-FFF2-40B4-BE49-F238E27FC236}">
                <a16:creationId xmlns:a16="http://schemas.microsoft.com/office/drawing/2014/main" id="{4F49C82E-C0BB-AE9F-CF9A-5C961A993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2452" y="1503142"/>
            <a:ext cx="3607096" cy="1410179"/>
          </a:xfrm>
        </p:spPr>
        <p:txBody>
          <a:bodyPr>
            <a:normAutofit/>
          </a:bodyPr>
          <a:lstStyle/>
          <a:p>
            <a:r>
              <a:rPr lang="en-US" altLang="ko-KR" sz="4000" b="1" dirty="0">
                <a:latin typeface="+mj-ea"/>
              </a:rPr>
              <a:t>2024</a:t>
            </a:r>
            <a:r>
              <a:rPr lang="ko-KR" altLang="en-US" sz="4000" b="1" dirty="0">
                <a:latin typeface="+mj-ea"/>
              </a:rPr>
              <a:t>년 예산안</a:t>
            </a:r>
          </a:p>
        </p:txBody>
      </p:sp>
      <p:sp>
        <p:nvSpPr>
          <p:cNvPr id="11" name="슬라이드 번호 개체 틀 10">
            <a:extLst>
              <a:ext uri="{FF2B5EF4-FFF2-40B4-BE49-F238E27FC236}">
                <a16:creationId xmlns:a16="http://schemas.microsoft.com/office/drawing/2014/main" id="{D14D9804-3A1B-D590-9D57-BC6C6B301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14</a:t>
            </a:fld>
            <a:endParaRPr lang="ko-KR" altLang="en-US"/>
          </a:p>
        </p:txBody>
      </p:sp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69B9BFF8-C2E9-479B-A78C-D7D2228A80A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9791975"/>
              </p:ext>
            </p:extLst>
          </p:nvPr>
        </p:nvGraphicFramePr>
        <p:xfrm>
          <a:off x="284097" y="10744256"/>
          <a:ext cx="7615451" cy="55117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차트 9">
            <a:extLst>
              <a:ext uri="{FF2B5EF4-FFF2-40B4-BE49-F238E27FC236}">
                <a16:creationId xmlns:a16="http://schemas.microsoft.com/office/drawing/2014/main" id="{0A8B742F-1976-404A-AC04-4538DDF9958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3103801"/>
              </p:ext>
            </p:extLst>
          </p:nvPr>
        </p:nvGraphicFramePr>
        <p:xfrm>
          <a:off x="5513749" y="10683269"/>
          <a:ext cx="6594607" cy="4816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5A4A8EF2-8945-0C0C-55BD-20E7FB9348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9666" y="3940717"/>
            <a:ext cx="7032668" cy="5715156"/>
          </a:xfrm>
          <a:prstGeom prst="rect">
            <a:avLst/>
          </a:prstGeom>
        </p:spPr>
      </p:pic>
      <p:graphicFrame>
        <p:nvGraphicFramePr>
          <p:cNvPr id="12" name="차트 11">
            <a:extLst>
              <a:ext uri="{FF2B5EF4-FFF2-40B4-BE49-F238E27FC236}">
                <a16:creationId xmlns:a16="http://schemas.microsoft.com/office/drawing/2014/main" id="{69B9BFF8-C2E9-479B-A78C-D7D2228A80A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8916413"/>
              </p:ext>
            </p:extLst>
          </p:nvPr>
        </p:nvGraphicFramePr>
        <p:xfrm>
          <a:off x="284097" y="10509196"/>
          <a:ext cx="6403148" cy="50101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2732357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9C4701-0E78-7443-66BA-B6ADA3B34F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0834" y="1396045"/>
            <a:ext cx="5230332" cy="878255"/>
          </a:xfrm>
        </p:spPr>
        <p:txBody>
          <a:bodyPr>
            <a:normAutofit fontScale="90000"/>
          </a:bodyPr>
          <a:lstStyle/>
          <a:p>
            <a:r>
              <a:rPr lang="en-US" altLang="ko-KR" sz="4400" b="1" dirty="0">
                <a:latin typeface="+mj-ea"/>
              </a:rPr>
              <a:t>2024</a:t>
            </a:r>
            <a:r>
              <a:rPr lang="ko-KR" altLang="en-US" sz="4000" b="1" dirty="0">
                <a:latin typeface="+mj-ea"/>
              </a:rPr>
              <a:t>년 예산 세부내역</a:t>
            </a:r>
            <a:endParaRPr lang="ko-KR" altLang="en-US" sz="4000" dirty="0"/>
          </a:p>
        </p:txBody>
      </p:sp>
      <p:sp>
        <p:nvSpPr>
          <p:cNvPr id="8" name="슬라이드 번호 개체 틀 7">
            <a:extLst>
              <a:ext uri="{FF2B5EF4-FFF2-40B4-BE49-F238E27FC236}">
                <a16:creationId xmlns:a16="http://schemas.microsoft.com/office/drawing/2014/main" id="{7DC19569-531C-F15A-C727-97E580BFC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15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1892256-7D6C-2B57-A8EB-86CF6B1A7E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3627" y="3139781"/>
            <a:ext cx="7364745" cy="1192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0073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117734-3BA5-E709-C811-6B01C8576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0341" y="1798217"/>
            <a:ext cx="6031318" cy="816475"/>
          </a:xfrm>
        </p:spPr>
        <p:txBody>
          <a:bodyPr>
            <a:normAutofit/>
          </a:bodyPr>
          <a:lstStyle/>
          <a:p>
            <a:r>
              <a:rPr lang="en-US" altLang="ko-KR" sz="4000" b="1" dirty="0">
                <a:latin typeface="+mj-ea"/>
              </a:rPr>
              <a:t>2023</a:t>
            </a:r>
            <a:r>
              <a:rPr lang="ko-KR" altLang="en-US" sz="4000" b="1" dirty="0">
                <a:latin typeface="+mj-ea"/>
              </a:rPr>
              <a:t>년 쉼터 </a:t>
            </a:r>
            <a:r>
              <a:rPr lang="ko-KR" altLang="en-US" sz="4000" b="1" dirty="0" err="1">
                <a:latin typeface="+mj-ea"/>
              </a:rPr>
              <a:t>입퇴소</a:t>
            </a:r>
            <a:r>
              <a:rPr lang="ko-KR" altLang="en-US" sz="4000" b="1" dirty="0">
                <a:latin typeface="+mj-ea"/>
              </a:rPr>
              <a:t> 내용</a:t>
            </a:r>
            <a:endParaRPr lang="ko-KR" altLang="en-US" sz="4000" dirty="0"/>
          </a:p>
        </p:txBody>
      </p:sp>
      <p:sp>
        <p:nvSpPr>
          <p:cNvPr id="10" name="슬라이드 번호 개체 틀 9">
            <a:extLst>
              <a:ext uri="{FF2B5EF4-FFF2-40B4-BE49-F238E27FC236}">
                <a16:creationId xmlns:a16="http://schemas.microsoft.com/office/drawing/2014/main" id="{D26D11C7-E53C-DA19-1E3D-CFF4C0286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16</a:t>
            </a:fld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8E3B79-12D4-323A-3003-D5E148F2F40E}"/>
              </a:ext>
            </a:extLst>
          </p:cNvPr>
          <p:cNvSpPr txBox="1"/>
          <p:nvPr/>
        </p:nvSpPr>
        <p:spPr>
          <a:xfrm>
            <a:off x="2658140" y="13494067"/>
            <a:ext cx="89168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입소 </a:t>
            </a:r>
            <a:r>
              <a:rPr lang="en-US" altLang="ko-KR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9</a:t>
            </a:r>
            <a:r>
              <a:rPr lang="ko-KR" altLang="en-US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마리</a:t>
            </a:r>
            <a:r>
              <a:rPr lang="en-US" altLang="ko-KR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입양</a:t>
            </a:r>
            <a:r>
              <a:rPr lang="en-US" altLang="ko-KR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6</a:t>
            </a:r>
            <a:r>
              <a:rPr lang="ko-KR" altLang="en-US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마리</a:t>
            </a:r>
            <a:r>
              <a:rPr lang="en-US" altLang="ko-KR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1800" b="0" i="0" u="none" strike="noStrike" dirty="0" err="1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임보</a:t>
            </a:r>
            <a:r>
              <a:rPr lang="ko-KR" altLang="en-US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1</a:t>
            </a:r>
            <a:r>
              <a:rPr lang="ko-KR" altLang="en-US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마리</a:t>
            </a:r>
            <a:r>
              <a:rPr lang="en-US" altLang="ko-KR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사망 </a:t>
            </a:r>
            <a:r>
              <a:rPr lang="en-US" altLang="ko-KR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12</a:t>
            </a:r>
            <a:r>
              <a:rPr lang="ko-KR" altLang="en-US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마리</a:t>
            </a:r>
            <a:r>
              <a:rPr lang="en-US" altLang="ko-KR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훈련소</a:t>
            </a:r>
            <a:r>
              <a:rPr lang="en-US" altLang="ko-KR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마리</a:t>
            </a:r>
            <a:r>
              <a:rPr lang="en-US" altLang="ko-KR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기타</a:t>
            </a:r>
            <a:r>
              <a:rPr lang="en-US" altLang="ko-KR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1</a:t>
            </a:r>
            <a:r>
              <a:rPr lang="ko-KR" altLang="en-US" sz="1800" b="0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마리</a:t>
            </a:r>
            <a:r>
              <a:rPr lang="ko-KR" altLang="en-US" dirty="0"/>
              <a:t>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69ED188-50B7-AAD9-58A2-408ED7E03E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303" y="4052117"/>
            <a:ext cx="11169394" cy="923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6120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>
            <a:extLst>
              <a:ext uri="{FF2B5EF4-FFF2-40B4-BE49-F238E27FC236}">
                <a16:creationId xmlns:a16="http://schemas.microsoft.com/office/drawing/2014/main" id="{34DECA1D-70DF-662D-8326-0EAB3D5C7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7256" y="2023024"/>
            <a:ext cx="7485321" cy="1356568"/>
          </a:xfrm>
        </p:spPr>
        <p:txBody>
          <a:bodyPr>
            <a:normAutofit/>
          </a:bodyPr>
          <a:lstStyle/>
          <a:p>
            <a:r>
              <a:rPr lang="en-US" altLang="ko-KR" sz="4000" b="1" dirty="0">
                <a:latin typeface="+mj-ea"/>
              </a:rPr>
              <a:t>2023</a:t>
            </a:r>
            <a:r>
              <a:rPr lang="ko-KR" altLang="en-US" sz="4000" b="1" dirty="0">
                <a:latin typeface="+mj-ea"/>
              </a:rPr>
              <a:t>년 구조 및 외부 활동 내역</a:t>
            </a:r>
          </a:p>
        </p:txBody>
      </p:sp>
      <p:sp>
        <p:nvSpPr>
          <p:cNvPr id="11" name="슬라이드 번호 개체 틀 10">
            <a:extLst>
              <a:ext uri="{FF2B5EF4-FFF2-40B4-BE49-F238E27FC236}">
                <a16:creationId xmlns:a16="http://schemas.microsoft.com/office/drawing/2014/main" id="{CF783D89-DF01-69E9-7DE0-8C4C3CCBF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17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67DC5C25-AED9-D8EC-06E8-0FA0562C43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118" y="6224282"/>
            <a:ext cx="11351764" cy="486504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0B6ECA6-982D-A337-96B3-1AB447396324}"/>
              </a:ext>
            </a:extLst>
          </p:cNvPr>
          <p:cNvSpPr txBox="1"/>
          <p:nvPr/>
        </p:nvSpPr>
        <p:spPr>
          <a:xfrm>
            <a:off x="8670719" y="11276128"/>
            <a:ext cx="310116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*공문 및 포스터 발송 </a:t>
            </a:r>
            <a:r>
              <a:rPr lang="en-US" altLang="ko-KR" sz="1800" b="1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23</a:t>
            </a:r>
            <a:r>
              <a:rPr lang="ko-KR" altLang="en-US" sz="1800" b="1" i="0" u="none" strike="noStrike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건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31757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1C2379F3-922C-60A8-CDE6-D86714DCB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111" y="2164654"/>
            <a:ext cx="6719777" cy="814756"/>
          </a:xfrm>
        </p:spPr>
        <p:txBody>
          <a:bodyPr>
            <a:normAutofit/>
          </a:bodyPr>
          <a:lstStyle/>
          <a:p>
            <a:pPr algn="ctr"/>
            <a:r>
              <a:rPr lang="en-US" altLang="ko-KR" sz="4000" b="1" dirty="0">
                <a:latin typeface="+mj-ea"/>
              </a:rPr>
              <a:t>2023</a:t>
            </a:r>
            <a:r>
              <a:rPr lang="ko-KR" altLang="en-US" sz="4000" b="1" dirty="0">
                <a:latin typeface="+mj-ea"/>
              </a:rPr>
              <a:t>년 수술 및 </a:t>
            </a:r>
            <a:r>
              <a:rPr lang="ko-KR" altLang="en-US" sz="4000" b="1" dirty="0" err="1">
                <a:latin typeface="+mj-ea"/>
              </a:rPr>
              <a:t>사상충</a:t>
            </a:r>
            <a:r>
              <a:rPr lang="ko-KR" altLang="en-US" sz="4000" b="1" dirty="0">
                <a:latin typeface="+mj-ea"/>
              </a:rPr>
              <a:t> 치료</a:t>
            </a:r>
          </a:p>
        </p:txBody>
      </p:sp>
      <p:sp>
        <p:nvSpPr>
          <p:cNvPr id="11" name="슬라이드 번호 개체 틀 10">
            <a:extLst>
              <a:ext uri="{FF2B5EF4-FFF2-40B4-BE49-F238E27FC236}">
                <a16:creationId xmlns:a16="http://schemas.microsoft.com/office/drawing/2014/main" id="{4AB96774-1A58-2B83-B99D-B3277E49B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18</a:t>
            </a:fld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8F85D2D-369B-0965-2147-F29DB3ECCB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757" y="5650918"/>
            <a:ext cx="10906484" cy="50870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A5AECD-D29F-E9AA-CF5F-AD00830E65D0}"/>
              </a:ext>
            </a:extLst>
          </p:cNvPr>
          <p:cNvSpPr txBox="1"/>
          <p:nvPr/>
        </p:nvSpPr>
        <p:spPr>
          <a:xfrm>
            <a:off x="7873409" y="11050472"/>
            <a:ext cx="39074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>
                <a:latin typeface="+mj-ea"/>
              </a:rPr>
              <a:t>기타 통원 진료 및 약물 치료 제외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8639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49BE3F-C47E-E42D-0014-51107F809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2973F0D2-1E9A-004B-8701-D91C9C722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111" y="2462366"/>
            <a:ext cx="6719777" cy="814756"/>
          </a:xfrm>
        </p:spPr>
        <p:txBody>
          <a:bodyPr>
            <a:normAutofit/>
          </a:bodyPr>
          <a:lstStyle/>
          <a:p>
            <a:pPr algn="ctr"/>
            <a:r>
              <a:rPr lang="en-US" altLang="ko-KR" sz="4000" b="1" dirty="0">
                <a:latin typeface="+mj-ea"/>
              </a:rPr>
              <a:t>2023</a:t>
            </a:r>
            <a:r>
              <a:rPr lang="ko-KR" altLang="en-US" sz="4000" b="1" dirty="0">
                <a:latin typeface="+mj-ea"/>
              </a:rPr>
              <a:t>년 기타 활동 내역</a:t>
            </a:r>
          </a:p>
        </p:txBody>
      </p:sp>
      <p:sp>
        <p:nvSpPr>
          <p:cNvPr id="11" name="슬라이드 번호 개체 틀 10">
            <a:extLst>
              <a:ext uri="{FF2B5EF4-FFF2-40B4-BE49-F238E27FC236}">
                <a16:creationId xmlns:a16="http://schemas.microsoft.com/office/drawing/2014/main" id="{76FF8CAD-2DCF-3B76-E487-BFA7744A3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0493-CAD2-4857-8EFD-63CA3BC363A5}" type="slidenum">
              <a:rPr lang="ko-KR" altLang="en-US" smtClean="0"/>
              <a:t>19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6E5C010-83CD-2575-EA63-E89443F420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812" y="5754031"/>
            <a:ext cx="11318376" cy="404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380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131</TotalTime>
  <Words>325</Words>
  <Application>Microsoft Office PowerPoint</Application>
  <PresentationFormat>사용자 지정</PresentationFormat>
  <Paragraphs>64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5" baseType="lpstr">
      <vt:lpstr>마루 부리 굵은</vt:lpstr>
      <vt:lpstr>맑은 고딕</vt:lpstr>
      <vt:lpstr>Arial</vt:lpstr>
      <vt:lpstr>Calibri</vt:lpstr>
      <vt:lpstr>Calibri Light</vt:lpstr>
      <vt:lpstr>Office 테마</vt:lpstr>
      <vt:lpstr>2024년 정기 총회</vt:lpstr>
      <vt:lpstr>목 차</vt:lpstr>
      <vt:lpstr>PowerPoint 프레젠테이션</vt:lpstr>
      <vt:lpstr>2023년 지출 세부내역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2024년 예산안</vt:lpstr>
      <vt:lpstr>2024년 예산 세부내역</vt:lpstr>
      <vt:lpstr>2023년 쉼터 입퇴소 내용</vt:lpstr>
      <vt:lpstr>2023년 구조 및 외부 활동 내역</vt:lpstr>
      <vt:lpstr>2023년 수술 및 사상충 치료</vt:lpstr>
      <vt:lpstr>2023년 기타 활동 내역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2023년 정기 총회</dc:title>
  <dc:creator>수정 신</dc:creator>
  <cp:lastModifiedBy>수정 신</cp:lastModifiedBy>
  <cp:revision>7</cp:revision>
  <dcterms:created xsi:type="dcterms:W3CDTF">2023-03-10T07:44:16Z</dcterms:created>
  <dcterms:modified xsi:type="dcterms:W3CDTF">2024-02-23T09:09:28Z</dcterms:modified>
</cp:coreProperties>
</file>